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7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Mexico DOT CGPMM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Mexico´s Ports and Merchant Marine Deliver: 2014-2018 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Video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712269" y="5303519"/>
            <a:ext cx="1925053" cy="1318661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000" dirty="0">
              <a:solidFill>
                <a:prstClr val="black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1605" y="3458561"/>
            <a:ext cx="5236144" cy="175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8</cp:revision>
  <dcterms:created xsi:type="dcterms:W3CDTF">2014-12-01T22:27:14Z</dcterms:created>
  <dcterms:modified xsi:type="dcterms:W3CDTF">2015-06-02T14:39:34Z</dcterms:modified>
</cp:coreProperties>
</file>